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2125"/>
            <a:ext cx="4162447" cy="310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674" y="152400"/>
            <a:ext cx="3884922" cy="290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1409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891" y="152400"/>
            <a:ext cx="5072712" cy="378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78263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3301"/>
            <a:ext cx="4964153" cy="370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953" y="152400"/>
            <a:ext cx="361409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04"/>
            <a:ext cx="3026723" cy="405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691" y="480111"/>
            <a:ext cx="3395526" cy="418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24" y="3"/>
            <a:ext cx="3634675" cy="271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3382" y="218849"/>
            <a:ext cx="3024874" cy="45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975"/>
            <a:ext cx="4572003" cy="321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603" y="152400"/>
            <a:ext cx="361409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Headteacher</dc:creator>
  <cp:lastModifiedBy>Windows User</cp:lastModifiedBy>
  <cp:revision>1</cp:revision>
  <dcterms:modified xsi:type="dcterms:W3CDTF">2018-06-14T05:26:17Z</dcterms:modified>
</cp:coreProperties>
</file>