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9dd1c5a9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9dd1c5a9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9dd1c5a9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9dd1c5a9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9dd1c5a9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9dd1c5a9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00" y="152400"/>
            <a:ext cx="3848101" cy="453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95850" cy="47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650" y="152400"/>
            <a:ext cx="3790950" cy="3336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1012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4923" y="152400"/>
            <a:ext cx="361012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10300" cy="33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0500" y="152400"/>
            <a:ext cx="4821100" cy="31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Headteacher</dc:creator>
  <cp:lastModifiedBy>Windows User</cp:lastModifiedBy>
  <cp:revision>1</cp:revision>
  <dcterms:modified xsi:type="dcterms:W3CDTF">2018-12-12T13:09:06Z</dcterms:modified>
</cp:coreProperties>
</file>